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460BF-CEB6-47A7-9759-E581546E592E}" v="4" dt="2025-01-11T10:36:09.169"/>
    <p1510:client id="{DF7E33CF-E8D0-4B6B-B191-3CD3FD015D4D}" v="17" dt="2025-01-11T10:31:55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9B07-4B05-E5F4-676F-0A51FFC90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DD555-DD15-6230-143D-22CC3B462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3FE43-A814-EE58-182A-647A922A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66F92-A6D5-E25C-E2B2-2288E5C0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4F4AE-C666-4381-ABAD-5A1ABA08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5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DB10-4FD4-4AFB-1611-C093F3F6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AE09-D163-964B-E414-73541A5A6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C31CC-3991-8EE3-2D37-A2617448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CCF5C-AD97-B2BF-B38B-9C368DDB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F782F-D221-63F6-4716-269694C8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7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CDF30-5967-7801-3505-A462B601C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AF66E-1D6B-2CF6-50CD-A49A5E0D2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45C72-E352-CEA9-518F-1F6943C7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9FC22-74F8-23AC-F104-892A37FA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87AEC-0E92-20B0-F678-7D856D7F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6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C658-8056-C756-7911-F24C9646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C700-1C66-6A8D-950C-13371E424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50703-05AD-BE0F-29D9-A69C09FA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980CF-563D-B328-035F-574909EA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BA30C-259B-855E-67A4-B4A8361A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9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CDBF-F757-C8F9-737F-3728CAE4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5A92-6849-6180-9789-87C0FFE7E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22F8-EC2C-6707-70AA-EFE52EBE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22C11-E54E-90BE-AF0A-E0392D36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DE9E9-2A27-CD98-D876-24D71CB3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0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4616-3CC4-D04F-0467-6CDD2260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09C1-A1FC-94F6-D2F4-FFE25451B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C0D33-1FBB-5242-FDDB-B72133687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1F089-AB6D-68A4-D315-1FD13C66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3A045-6143-7780-DEC4-FC8FF2DB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006CA-C61D-A5B4-4748-295810A8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7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E3BA-55EC-82D0-F0C5-00217FEE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D8E17-8A5A-7BB1-7FCF-80879A01B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EF0F8-8487-D1E2-7F5F-96D2F0789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69CE4-5CC5-1329-2D35-B8AF4D20A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7E6CD-442D-500B-1677-FD20A9A51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E9A53-5DAD-5210-E9DA-8E092DBD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5AA9D-A6DD-009B-3C99-B17B4B88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E8149-DC38-FD8D-8627-404B9F56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18CE-6B87-B59A-5E47-49463267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E7884-225F-C983-1031-E7B776BA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C28E3-7EFC-C25C-78C5-AFC978D7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638B7-DF47-2C6A-B257-3F1C57DB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6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237FB-8696-329F-D001-48B27ED4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AEE67-6E19-5BEE-6B9D-5A50D20D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B62C4-D445-091A-75B9-0F681AAA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4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3D2B-7D53-790B-AAA4-4C3B983D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AD77-0549-18CA-18E1-1C3DAE34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3DD02-6D05-1723-6070-A13D32BC6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CF0ED-1608-A5A7-1776-4628D203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E5A65-9FB2-B31D-6017-A2A9D28B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A0C38-481B-DF95-464D-F72F5F74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B01C-1393-ABB7-703F-4040C228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C93080-C6B7-9B90-1288-D5136FA69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B7673-D438-21A0-30C6-B174EADC6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B26F8-6C34-B75C-1EF5-9026E04E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68371-A4D4-FE99-686C-41FF78FC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E92B2-2364-9534-6DD8-91279524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1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6A406-55AC-E0DC-AF10-032F0109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01A37-20EE-443C-1344-D32EAEF8F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0229-B131-5832-D57B-2222C88B6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5EAD-0D9A-48CD-A0BF-106A61492E2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C9835-C23E-72C7-573D-A5CD8DE80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931E-24D3-AC76-5DD0-21EC8D8C6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8708A-DA32-499C-9D9E-744C226F3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4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37AE8F-A282-1C2C-CCAA-51F0443FA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16" y="542562"/>
            <a:ext cx="9311484" cy="6253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1B811-F4F8-4994-F0EE-B5F4057A5FCD}"/>
              </a:ext>
            </a:extLst>
          </p:cNvPr>
          <p:cNvSpPr txBox="1"/>
          <p:nvPr/>
        </p:nvSpPr>
        <p:spPr>
          <a:xfrm>
            <a:off x="251927" y="173230"/>
            <a:ext cx="25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for Structure 5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FC0652-5DD0-40AD-F746-24A14B3C8D2C}"/>
              </a:ext>
            </a:extLst>
          </p:cNvPr>
          <p:cNvCxnSpPr>
            <a:cxnSpLocks/>
          </p:cNvCxnSpPr>
          <p:nvPr/>
        </p:nvCxnSpPr>
        <p:spPr>
          <a:xfrm>
            <a:off x="5385079" y="4866723"/>
            <a:ext cx="1099358" cy="2142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585C206-9E5B-8E0E-176B-E75BD5544665}"/>
              </a:ext>
            </a:extLst>
          </p:cNvPr>
          <p:cNvSpPr txBox="1"/>
          <p:nvPr/>
        </p:nvSpPr>
        <p:spPr>
          <a:xfrm>
            <a:off x="10918" y="4712836"/>
            <a:ext cx="210871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Map taken from Grid Reference Finder website and key locations identified.</a:t>
            </a:r>
          </a:p>
          <a:p>
            <a:endParaRPr lang="en-GB" sz="1400" dirty="0"/>
          </a:p>
          <a:p>
            <a:r>
              <a:rPr lang="en-GB" sz="1400" dirty="0"/>
              <a:t>Point B identified on the maps will be location for the temporary crane pad for the project.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89F07A-6F50-F36F-B6DF-33610EB4B89A}"/>
              </a:ext>
            </a:extLst>
          </p:cNvPr>
          <p:cNvSpPr txBox="1"/>
          <p:nvPr/>
        </p:nvSpPr>
        <p:spPr>
          <a:xfrm>
            <a:off x="4320657" y="4712835"/>
            <a:ext cx="10644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River </a:t>
            </a:r>
            <a:r>
              <a:rPr lang="en-GB" sz="1400" dirty="0" err="1"/>
              <a:t>Cothi</a:t>
            </a:r>
            <a:endParaRPr lang="en-GB" sz="1400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F3EBE3DF-6EE8-102B-EDAD-5B30A6EAE598}"/>
              </a:ext>
            </a:extLst>
          </p:cNvPr>
          <p:cNvSpPr/>
          <p:nvPr/>
        </p:nvSpPr>
        <p:spPr>
          <a:xfrm rot="10800000">
            <a:off x="11620500" y="173230"/>
            <a:ext cx="217996" cy="3693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8BD49C-4621-7D2A-0D36-7D5F3D7C18AE}"/>
              </a:ext>
            </a:extLst>
          </p:cNvPr>
          <p:cNvSpPr txBox="1"/>
          <p:nvPr/>
        </p:nvSpPr>
        <p:spPr>
          <a:xfrm>
            <a:off x="11550634" y="542562"/>
            <a:ext cx="35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92632-295E-4A81-16D0-601601E4662C}"/>
              </a:ext>
            </a:extLst>
          </p:cNvPr>
          <p:cNvSpPr txBox="1"/>
          <p:nvPr/>
        </p:nvSpPr>
        <p:spPr>
          <a:xfrm>
            <a:off x="9594951" y="3121223"/>
            <a:ext cx="10644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River </a:t>
            </a:r>
            <a:r>
              <a:rPr lang="en-GB" sz="1400" dirty="0" err="1"/>
              <a:t>Tywi</a:t>
            </a:r>
            <a:endParaRPr lang="en-GB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36ED26-0867-6DD0-9399-3F6FC4E7FB1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127162" y="3429000"/>
            <a:ext cx="164151" cy="8399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8F3FBD-40A8-0AC0-9CA5-8920702D8C61}"/>
              </a:ext>
            </a:extLst>
          </p:cNvPr>
          <p:cNvSpPr txBox="1"/>
          <p:nvPr/>
        </p:nvSpPr>
        <p:spPr>
          <a:xfrm>
            <a:off x="2481945" y="1785138"/>
            <a:ext cx="1167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/>
              <a:t>Nantgaredig</a:t>
            </a:r>
            <a:endParaRPr lang="en-GB" sz="1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6CA703-4840-BF8D-124E-0DDB5D7AF7E6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065459" y="2092915"/>
            <a:ext cx="1713575" cy="17560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294FE-E7DD-33B4-D9AA-2ABC3EDED14B}"/>
              </a:ext>
            </a:extLst>
          </p:cNvPr>
          <p:cNvSpPr txBox="1"/>
          <p:nvPr/>
        </p:nvSpPr>
        <p:spPr>
          <a:xfrm>
            <a:off x="9705172" y="5979046"/>
            <a:ext cx="158634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Walters Compound and access point to working area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1B4C22-17B6-73E1-C29C-1DE9720E5A77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8660921" y="5823948"/>
            <a:ext cx="1044251" cy="5244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6E5864-6B7E-4092-824C-692A0E4F3FF5}"/>
              </a:ext>
            </a:extLst>
          </p:cNvPr>
          <p:cNvSpPr txBox="1"/>
          <p:nvPr/>
        </p:nvSpPr>
        <p:spPr>
          <a:xfrm>
            <a:off x="2787853" y="5924767"/>
            <a:ext cx="144516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Location where River </a:t>
            </a:r>
            <a:r>
              <a:rPr lang="en-GB" sz="1400" dirty="0" err="1"/>
              <a:t>Cothi</a:t>
            </a:r>
            <a:r>
              <a:rPr lang="en-GB" sz="1400" dirty="0"/>
              <a:t> joins River </a:t>
            </a:r>
            <a:r>
              <a:rPr lang="en-GB" sz="1400" dirty="0" err="1"/>
              <a:t>Tywi</a:t>
            </a:r>
            <a:endParaRPr lang="en-GB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5862E8-7F30-4183-530E-AAC5F261B533}"/>
              </a:ext>
            </a:extLst>
          </p:cNvPr>
          <p:cNvCxnSpPr>
            <a:cxnSpLocks/>
          </p:cNvCxnSpPr>
          <p:nvPr/>
        </p:nvCxnSpPr>
        <p:spPr>
          <a:xfrm>
            <a:off x="4229797" y="6294099"/>
            <a:ext cx="1963969" cy="1929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0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25D087-F4BC-3003-40F4-D49A0022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90" y="615284"/>
            <a:ext cx="9575144" cy="62125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F66D32-5C48-46FD-FAC9-FF51665F1BBA}"/>
              </a:ext>
            </a:extLst>
          </p:cNvPr>
          <p:cNvSpPr/>
          <p:nvPr/>
        </p:nvSpPr>
        <p:spPr>
          <a:xfrm rot="5400000">
            <a:off x="5997309" y="1829743"/>
            <a:ext cx="413550" cy="7662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D26CE0-591B-3C6C-8526-682DF381D982}"/>
              </a:ext>
            </a:extLst>
          </p:cNvPr>
          <p:cNvSpPr txBox="1"/>
          <p:nvPr/>
        </p:nvSpPr>
        <p:spPr>
          <a:xfrm>
            <a:off x="251927" y="173230"/>
            <a:ext cx="25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of Working Area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BB2F13F3-002E-DA9C-1867-F098B2ED21F5}"/>
              </a:ext>
            </a:extLst>
          </p:cNvPr>
          <p:cNvSpPr/>
          <p:nvPr/>
        </p:nvSpPr>
        <p:spPr>
          <a:xfrm rot="10800000">
            <a:off x="11620500" y="173230"/>
            <a:ext cx="217996" cy="3693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9BD536-B006-A084-E088-8283D244D894}"/>
              </a:ext>
            </a:extLst>
          </p:cNvPr>
          <p:cNvSpPr txBox="1"/>
          <p:nvPr/>
        </p:nvSpPr>
        <p:spPr>
          <a:xfrm>
            <a:off x="11550634" y="542562"/>
            <a:ext cx="35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0197B0-3847-1A49-292C-FE1585CAB232}"/>
              </a:ext>
            </a:extLst>
          </p:cNvPr>
          <p:cNvSpPr/>
          <p:nvPr/>
        </p:nvSpPr>
        <p:spPr>
          <a:xfrm rot="7819455">
            <a:off x="5409346" y="1419985"/>
            <a:ext cx="413550" cy="907860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612C02-F85C-A67F-B911-BEAF8A790225}"/>
              </a:ext>
            </a:extLst>
          </p:cNvPr>
          <p:cNvSpPr txBox="1"/>
          <p:nvPr/>
        </p:nvSpPr>
        <p:spPr>
          <a:xfrm>
            <a:off x="9632996" y="1698338"/>
            <a:ext cx="11670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/>
              <a:t>Bremenda</a:t>
            </a:r>
            <a:r>
              <a:rPr lang="en-GB" sz="1400" dirty="0"/>
              <a:t> </a:t>
            </a:r>
            <a:r>
              <a:rPr lang="en-GB" sz="1400" dirty="0" err="1"/>
              <a:t>Isaf</a:t>
            </a:r>
            <a:r>
              <a:rPr lang="en-GB" sz="1400" dirty="0"/>
              <a:t> Farm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E114EF-4854-C63E-F9C0-BE41943E5D2B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818703" y="2221558"/>
            <a:ext cx="397807" cy="14626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B98D79C-0898-6299-3773-8B54E32B08DD}"/>
              </a:ext>
            </a:extLst>
          </p:cNvPr>
          <p:cNvSpPr txBox="1"/>
          <p:nvPr/>
        </p:nvSpPr>
        <p:spPr>
          <a:xfrm>
            <a:off x="7673901" y="5465554"/>
            <a:ext cx="11670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Location for Walters Compound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F33D7C-605E-81B5-CB50-86ADCA37A845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763062" y="4841935"/>
            <a:ext cx="910839" cy="9929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1523597-08DB-163C-521B-7C09DE840AFE}"/>
              </a:ext>
            </a:extLst>
          </p:cNvPr>
          <p:cNvSpPr txBox="1"/>
          <p:nvPr/>
        </p:nvSpPr>
        <p:spPr>
          <a:xfrm>
            <a:off x="7258869" y="659016"/>
            <a:ext cx="11670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Location for temporary crane pad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FDA0ECF-9476-89EB-3092-5B1A4AC9724C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6587232" y="1412769"/>
            <a:ext cx="1266464" cy="8001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E8A9CB-BB87-D487-E846-2D1139F32F93}"/>
              </a:ext>
            </a:extLst>
          </p:cNvPr>
          <p:cNvSpPr txBox="1"/>
          <p:nvPr/>
        </p:nvSpPr>
        <p:spPr>
          <a:xfrm>
            <a:off x="2925936" y="727228"/>
            <a:ext cx="1463543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Location for permanent footbridge across River </a:t>
            </a:r>
            <a:r>
              <a:rPr lang="en-GB" sz="1400" dirty="0" err="1"/>
              <a:t>Tywi</a:t>
            </a:r>
            <a:r>
              <a:rPr lang="en-GB" sz="1400" dirty="0"/>
              <a:t> – Structure 5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74F6C3-1E96-099A-D00F-46DE0D4B7045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4389479" y="1312003"/>
            <a:ext cx="880568" cy="268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373B7A-E70D-B9C3-6523-82C81458499C}"/>
              </a:ext>
            </a:extLst>
          </p:cNvPr>
          <p:cNvSpPr txBox="1"/>
          <p:nvPr/>
        </p:nvSpPr>
        <p:spPr>
          <a:xfrm>
            <a:off x="3675528" y="4171243"/>
            <a:ext cx="138115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Access route from compound to working area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41AF84-26D2-5987-9173-64DF7D6DB759}"/>
              </a:ext>
            </a:extLst>
          </p:cNvPr>
          <p:cNvCxnSpPr>
            <a:cxnSpLocks/>
          </p:cNvCxnSpPr>
          <p:nvPr/>
        </p:nvCxnSpPr>
        <p:spPr>
          <a:xfrm flipV="1">
            <a:off x="5056678" y="3498101"/>
            <a:ext cx="942392" cy="10424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F403E24-39A0-2AC5-6D1A-33B4363DB4E6}"/>
              </a:ext>
            </a:extLst>
          </p:cNvPr>
          <p:cNvSpPr/>
          <p:nvPr/>
        </p:nvSpPr>
        <p:spPr>
          <a:xfrm>
            <a:off x="5442012" y="2441359"/>
            <a:ext cx="1846555" cy="2539014"/>
          </a:xfrm>
          <a:custGeom>
            <a:avLst/>
            <a:gdLst>
              <a:gd name="connsiteX0" fmla="*/ 435005 w 1846555"/>
              <a:gd name="connsiteY0" fmla="*/ 0 h 2539014"/>
              <a:gd name="connsiteX1" fmla="*/ 0 w 1846555"/>
              <a:gd name="connsiteY1" fmla="*/ 479394 h 2539014"/>
              <a:gd name="connsiteX2" fmla="*/ 905522 w 1846555"/>
              <a:gd name="connsiteY2" fmla="*/ 1322773 h 2539014"/>
              <a:gd name="connsiteX3" fmla="*/ 1145219 w 1846555"/>
              <a:gd name="connsiteY3" fmla="*/ 1828800 h 2539014"/>
              <a:gd name="connsiteX4" fmla="*/ 1846555 w 1846555"/>
              <a:gd name="connsiteY4" fmla="*/ 2539014 h 25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555" h="2539014">
                <a:moveTo>
                  <a:pt x="435005" y="0"/>
                </a:moveTo>
                <a:lnTo>
                  <a:pt x="0" y="479394"/>
                </a:lnTo>
                <a:lnTo>
                  <a:pt x="905522" y="1322773"/>
                </a:lnTo>
                <a:lnTo>
                  <a:pt x="1145219" y="1828800"/>
                </a:lnTo>
                <a:lnTo>
                  <a:pt x="1846555" y="2539014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6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989692BDD8548963FDAAB3C47DD2D" ma:contentTypeVersion="12" ma:contentTypeDescription="Create a new document." ma:contentTypeScope="" ma:versionID="d6a07c9e0ea6fc26d22d3690f5a56e79">
  <xsd:schema xmlns:xsd="http://www.w3.org/2001/XMLSchema" xmlns:xs="http://www.w3.org/2001/XMLSchema" xmlns:p="http://schemas.microsoft.com/office/2006/metadata/properties" xmlns:ns2="47c16e2b-f6ad-465f-8761-6992bdc07e5e" xmlns:ns3="88a07c01-4e1e-4934-9e53-03b0b8dde44f" targetNamespace="http://schemas.microsoft.com/office/2006/metadata/properties" ma:root="true" ma:fieldsID="6d6754dcbb1279225e6da19ea388ada9" ns2:_="" ns3:_="">
    <xsd:import namespace="47c16e2b-f6ad-465f-8761-6992bdc07e5e"/>
    <xsd:import namespace="88a07c01-4e1e-4934-9e53-03b0b8dde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16e2b-f6ad-465f-8761-6992bdc07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164279-5427-4841-92c9-c56c571220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07c01-4e1e-4934-9e53-03b0b8dde4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93ad396-b47e-440e-afc9-62ee089fc71b}" ma:internalName="TaxCatchAll" ma:showField="CatchAllData" ma:web="88a07c01-4e1e-4934-9e53-03b0b8dde4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16e2b-f6ad-465f-8761-6992bdc07e5e">
      <Terms xmlns="http://schemas.microsoft.com/office/infopath/2007/PartnerControls"/>
    </lcf76f155ced4ddcb4097134ff3c332f>
    <TaxCatchAll xmlns="88a07c01-4e1e-4934-9e53-03b0b8dde4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62B43-1710-4DAA-974A-F8FF348A0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16e2b-f6ad-465f-8761-6992bdc07e5e"/>
    <ds:schemaRef ds:uri="88a07c01-4e1e-4934-9e53-03b0b8dde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F93A94-77D2-419B-B8BD-4873F9E78458}">
  <ds:schemaRefs>
    <ds:schemaRef ds:uri="http://schemas.microsoft.com/office/2006/metadata/properties"/>
    <ds:schemaRef ds:uri="http://schemas.microsoft.com/office/infopath/2007/PartnerControls"/>
    <ds:schemaRef ds:uri="f2ceea49-8e0c-425c-bf10-1aed1d74fc48"/>
    <ds:schemaRef ds:uri="79ca92c9-5ac4-4871-a114-95979d3bb9e5"/>
    <ds:schemaRef ds:uri="47c16e2b-f6ad-465f-8761-6992bdc07e5e"/>
    <ds:schemaRef ds:uri="88a07c01-4e1e-4934-9e53-03b0b8dde44f"/>
  </ds:schemaRefs>
</ds:datastoreItem>
</file>

<file path=customXml/itemProps3.xml><?xml version="1.0" encoding="utf-8"?>
<ds:datastoreItem xmlns:ds="http://schemas.openxmlformats.org/officeDocument/2006/customXml" ds:itemID="{6DFDAAC8-4131-4081-BB87-3BD3E6CB7A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Jones</dc:creator>
  <cp:lastModifiedBy>Morris, Stephen</cp:lastModifiedBy>
  <cp:revision>2</cp:revision>
  <dcterms:created xsi:type="dcterms:W3CDTF">2023-03-21T16:07:28Z</dcterms:created>
  <dcterms:modified xsi:type="dcterms:W3CDTF">2025-01-23T12:27:13Z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0x010100E21989692BDD8548963FDAAB3C47DD2D</vt:lpwstr>
  </property>
  <property fmtid="{D5CDD505-2E9C-101B-9397-08002B2CF9AE}" pid="3" name="MediaServiceImageTags">
    <vt:lpwstr/>
  </property>
</Properties>
</file>