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F028D2-0FCF-4811-92B4-81C928616E6B}" v="8" dt="2023-03-24T17:36:59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69B07-4B05-E5F4-676F-0A51FFC90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8DD555-DD15-6230-143D-22CC3B462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3FE43-A814-EE58-182A-647A922A2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66F92-A6D5-E25C-E2B2-2288E5C0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4F4AE-C666-4381-ABAD-5A1ABA08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55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9DB10-4FD4-4AFB-1611-C093F3F62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5AE09-D163-964B-E414-73541A5A6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C31CC-3991-8EE3-2D37-A2617448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CCF5C-AD97-B2BF-B38B-9C368DDB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F782F-D221-63F6-4716-269694C8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57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3CDF30-5967-7801-3505-A462B601C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CAF66E-1D6B-2CF6-50CD-A49A5E0D2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45C72-E352-CEA9-518F-1F6943C7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9FC22-74F8-23AC-F104-892A37FA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7AEC-0E92-20B0-F678-7D856D7F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46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3C658-8056-C756-7911-F24C96462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FC700-1C66-6A8D-950C-13371E424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50703-05AD-BE0F-29D9-A69C09FA0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980CF-563D-B328-035F-574909EA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BA30C-259B-855E-67A4-B4A8361A8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9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5CDBF-F757-C8F9-737F-3728CAE47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55A92-6849-6180-9789-87C0FFE7E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422F8-EC2C-6707-70AA-EFE52EBE5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22C11-E54E-90BE-AF0A-E0392D36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DE9E9-2A27-CD98-D876-24D71CB30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8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34616-3CC4-D04F-0467-6CDD2260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709C1-A1FC-94F6-D2F4-FFE25451B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C0D33-1FBB-5242-FDDB-B72133687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1F089-AB6D-68A4-D315-1FD13C66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3A045-6143-7780-DEC4-FC8FF2DB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3006CA-C61D-A5B4-4748-295810A8A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17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5E3BA-55EC-82D0-F0C5-00217FEE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D8E17-8A5A-7BB1-7FCF-80879A01B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EF0F8-8487-D1E2-7F5F-96D2F0789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9CE4-5CC5-1329-2D35-B8AF4D20A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7E6CD-442D-500B-1677-FD20A9A51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E9A53-5DAD-5210-E9DA-8E092DBD8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B5AA9D-A6DD-009B-3C99-B17B4B88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0E8149-DC38-FD8D-8627-404B9F56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0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18CE-6B87-B59A-5E47-49463267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FE7884-225F-C983-1031-E7B776BA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C28E3-7EFC-C25C-78C5-AFC978D7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4638B7-DF47-2C6A-B257-3F1C57DB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06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B237FB-8696-329F-D001-48B27ED4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AEE67-6E19-5BEE-6B9D-5A50D20D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B62C4-D445-091A-75B9-0F681AAA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4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B3D2B-7D53-790B-AAA4-4C3B983D7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AAD77-0549-18CA-18E1-1C3DAE34C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DD02-6D05-1723-6070-A13D32BC6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CF0ED-1608-A5A7-1776-4628D20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5E5A65-9FB2-B31D-6017-A2A9D28B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A0C38-481B-DF95-464D-F72F5F74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995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B01C-1393-ABB7-703F-4040C2281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93080-C6B7-9B90-1288-D5136FA69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B7673-D438-21A0-30C6-B174EADC6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3B26F8-6C34-B75C-1EF5-9026E04EE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68371-A4D4-FE99-686C-41FF78FC9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E92B2-2364-9534-6DD8-912795246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51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6A406-55AC-E0DC-AF10-032F01097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01A37-20EE-443C-1344-D32EAEF8F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B0229-B131-5832-D57B-2222C88B6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5EAD-0D9A-48CD-A0BF-106A61492E2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C9835-C23E-72C7-573D-A5CD8DE80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AC931E-24D3-AC76-5DD0-21EC8D8C6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708A-DA32-499C-9D9E-744C226F3D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84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2D0C232-8603-0FFA-76E6-7FFF2316B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727" y="128378"/>
            <a:ext cx="6861015" cy="66012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690F6A0-B51A-C4E5-2B78-7AB324593652}"/>
              </a:ext>
            </a:extLst>
          </p:cNvPr>
          <p:cNvSpPr/>
          <p:nvPr/>
        </p:nvSpPr>
        <p:spPr>
          <a:xfrm flipV="1">
            <a:off x="5501540" y="5104562"/>
            <a:ext cx="418643" cy="26986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D1B811-F4F8-4994-F0EE-B5F4057A5FCD}"/>
              </a:ext>
            </a:extLst>
          </p:cNvPr>
          <p:cNvSpPr txBox="1"/>
          <p:nvPr/>
        </p:nvSpPr>
        <p:spPr>
          <a:xfrm>
            <a:off x="251927" y="173230"/>
            <a:ext cx="257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 of Ammanford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80E8BAB-7802-C28C-6E9E-07A075400374}"/>
              </a:ext>
            </a:extLst>
          </p:cNvPr>
          <p:cNvCxnSpPr>
            <a:cxnSpLocks/>
          </p:cNvCxnSpPr>
          <p:nvPr/>
        </p:nvCxnSpPr>
        <p:spPr>
          <a:xfrm flipH="1">
            <a:off x="5753240" y="4720963"/>
            <a:ext cx="538890" cy="37104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EDEAD41-0130-C334-B701-5651CD0F56A9}"/>
              </a:ext>
            </a:extLst>
          </p:cNvPr>
          <p:cNvSpPr txBox="1"/>
          <p:nvPr/>
        </p:nvSpPr>
        <p:spPr>
          <a:xfrm>
            <a:off x="2597791" y="4088172"/>
            <a:ext cx="154577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Coleg Sir Gar – Ammanford Campus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4FC0652-5DD0-40AD-F746-24A14B3C8D2C}"/>
              </a:ext>
            </a:extLst>
          </p:cNvPr>
          <p:cNvCxnSpPr>
            <a:cxnSpLocks/>
          </p:cNvCxnSpPr>
          <p:nvPr/>
        </p:nvCxnSpPr>
        <p:spPr>
          <a:xfrm>
            <a:off x="4143562" y="4662093"/>
            <a:ext cx="899259" cy="8598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585C206-9E5B-8E0E-176B-E75BD5544665}"/>
              </a:ext>
            </a:extLst>
          </p:cNvPr>
          <p:cNvSpPr txBox="1"/>
          <p:nvPr/>
        </p:nvSpPr>
        <p:spPr>
          <a:xfrm>
            <a:off x="74646" y="5776049"/>
            <a:ext cx="210871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dirty="0"/>
              <a:t>Map taken from OS Maps website and key locations identified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89F07A-6F50-F36F-B6DF-33610EB4B89A}"/>
              </a:ext>
            </a:extLst>
          </p:cNvPr>
          <p:cNvSpPr txBox="1"/>
          <p:nvPr/>
        </p:nvSpPr>
        <p:spPr>
          <a:xfrm>
            <a:off x="3370676" y="1046989"/>
            <a:ext cx="15457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River </a:t>
            </a:r>
            <a:r>
              <a:rPr lang="en-GB" dirty="0" err="1"/>
              <a:t>Loughor</a:t>
            </a:r>
            <a:endParaRPr lang="en-GB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DC302ED-F4BA-087B-CE6D-E0BD512FEBAD}"/>
              </a:ext>
            </a:extLst>
          </p:cNvPr>
          <p:cNvCxnSpPr>
            <a:cxnSpLocks/>
          </p:cNvCxnSpPr>
          <p:nvPr/>
        </p:nvCxnSpPr>
        <p:spPr>
          <a:xfrm>
            <a:off x="4933567" y="1231655"/>
            <a:ext cx="819673" cy="66748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5B6587-D525-B395-4C7C-9953A8616E13}"/>
              </a:ext>
            </a:extLst>
          </p:cNvPr>
          <p:cNvCxnSpPr>
            <a:cxnSpLocks/>
            <a:endCxn id="22" idx="6"/>
          </p:cNvCxnSpPr>
          <p:nvPr/>
        </p:nvCxnSpPr>
        <p:spPr>
          <a:xfrm flipH="1">
            <a:off x="6861378" y="5665362"/>
            <a:ext cx="587535" cy="15286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row: Down 23">
            <a:extLst>
              <a:ext uri="{FF2B5EF4-FFF2-40B4-BE49-F238E27FC236}">
                <a16:creationId xmlns:a16="http://schemas.microsoft.com/office/drawing/2014/main" id="{F3EBE3DF-6EE8-102B-EDAD-5B30A6EAE598}"/>
              </a:ext>
            </a:extLst>
          </p:cNvPr>
          <p:cNvSpPr/>
          <p:nvPr/>
        </p:nvSpPr>
        <p:spPr>
          <a:xfrm rot="10800000">
            <a:off x="11620500" y="173230"/>
            <a:ext cx="217996" cy="3693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8BD49C-4621-7D2A-0D36-7D5F3D7C18AE}"/>
              </a:ext>
            </a:extLst>
          </p:cNvPr>
          <p:cNvSpPr txBox="1"/>
          <p:nvPr/>
        </p:nvSpPr>
        <p:spPr>
          <a:xfrm>
            <a:off x="11550634" y="542562"/>
            <a:ext cx="35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F831D-9D37-C512-3920-6F07ADD9472B}"/>
              </a:ext>
            </a:extLst>
          </p:cNvPr>
          <p:cNvSpPr txBox="1"/>
          <p:nvPr/>
        </p:nvSpPr>
        <p:spPr>
          <a:xfrm>
            <a:off x="6292130" y="4310743"/>
            <a:ext cx="14250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Works area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C457D87-0FB5-2CBA-0666-13210D06024F}"/>
              </a:ext>
            </a:extLst>
          </p:cNvPr>
          <p:cNvSpPr txBox="1"/>
          <p:nvPr/>
        </p:nvSpPr>
        <p:spPr>
          <a:xfrm>
            <a:off x="7505190" y="5388314"/>
            <a:ext cx="176943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Site Compound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7290D37-4507-0518-5A7C-48105C95767E}"/>
              </a:ext>
            </a:extLst>
          </p:cNvPr>
          <p:cNvSpPr/>
          <p:nvPr/>
        </p:nvSpPr>
        <p:spPr>
          <a:xfrm>
            <a:off x="6217566" y="5388314"/>
            <a:ext cx="643812" cy="85983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8820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90D26CE0-591B-3C6C-8526-682DF381D982}"/>
              </a:ext>
            </a:extLst>
          </p:cNvPr>
          <p:cNvSpPr txBox="1"/>
          <p:nvPr/>
        </p:nvSpPr>
        <p:spPr>
          <a:xfrm>
            <a:off x="251927" y="173230"/>
            <a:ext cx="257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 of Working Area</a:t>
            </a:r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BB2F13F3-002E-DA9C-1867-F098B2ED21F5}"/>
              </a:ext>
            </a:extLst>
          </p:cNvPr>
          <p:cNvSpPr/>
          <p:nvPr/>
        </p:nvSpPr>
        <p:spPr>
          <a:xfrm rot="10800000">
            <a:off x="11620500" y="173230"/>
            <a:ext cx="217996" cy="3693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B9BD536-B006-A084-E088-8283D244D894}"/>
              </a:ext>
            </a:extLst>
          </p:cNvPr>
          <p:cNvSpPr txBox="1"/>
          <p:nvPr/>
        </p:nvSpPr>
        <p:spPr>
          <a:xfrm>
            <a:off x="11550634" y="542562"/>
            <a:ext cx="357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EB57DE-5B08-C472-19F8-AB8D3F2A7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563" y="727228"/>
            <a:ext cx="9266873" cy="594610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E89FF96-08E6-7955-EA1B-C45D4BD8B1F3}"/>
              </a:ext>
            </a:extLst>
          </p:cNvPr>
          <p:cNvSpPr/>
          <p:nvPr/>
        </p:nvSpPr>
        <p:spPr>
          <a:xfrm rot="21078921">
            <a:off x="4843305" y="2180492"/>
            <a:ext cx="341644" cy="10751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1C59A03-774F-4F0C-F014-CF2CFF673CCC}"/>
              </a:ext>
            </a:extLst>
          </p:cNvPr>
          <p:cNvCxnSpPr>
            <a:cxnSpLocks/>
          </p:cNvCxnSpPr>
          <p:nvPr/>
        </p:nvCxnSpPr>
        <p:spPr>
          <a:xfrm>
            <a:off x="4350936" y="3697793"/>
            <a:ext cx="913228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7B64A81-76F6-A75F-5F05-B44D86D34AA6}"/>
              </a:ext>
            </a:extLst>
          </p:cNvPr>
          <p:cNvSpPr/>
          <p:nvPr/>
        </p:nvSpPr>
        <p:spPr>
          <a:xfrm>
            <a:off x="9339870" y="2858523"/>
            <a:ext cx="1173314" cy="1291446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FF400BF-35B8-A411-2D89-943512BE0270}"/>
              </a:ext>
            </a:extLst>
          </p:cNvPr>
          <p:cNvCxnSpPr>
            <a:cxnSpLocks/>
          </p:cNvCxnSpPr>
          <p:nvPr/>
        </p:nvCxnSpPr>
        <p:spPr>
          <a:xfrm flipH="1">
            <a:off x="5158320" y="1577591"/>
            <a:ext cx="500074" cy="8742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B469C74-628D-1E02-6E88-6CDBA0D8D175}"/>
              </a:ext>
            </a:extLst>
          </p:cNvPr>
          <p:cNvCxnSpPr>
            <a:cxnSpLocks/>
          </p:cNvCxnSpPr>
          <p:nvPr/>
        </p:nvCxnSpPr>
        <p:spPr>
          <a:xfrm>
            <a:off x="3687745" y="3429000"/>
            <a:ext cx="682115" cy="2687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D60321E-8654-2369-940E-18CA5CEA4F55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9244484" y="2014694"/>
            <a:ext cx="267214" cy="10329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48A34AE-2F5C-FD2C-0474-23CE2AC44009}"/>
              </a:ext>
            </a:extLst>
          </p:cNvPr>
          <p:cNvSpPr txBox="1"/>
          <p:nvPr/>
        </p:nvSpPr>
        <p:spPr>
          <a:xfrm>
            <a:off x="5737609" y="1306286"/>
            <a:ext cx="157759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/>
              <a:t>Working area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C4A44DE-62E0-C625-9FA9-AA92D14E18FB}"/>
              </a:ext>
            </a:extLst>
          </p:cNvPr>
          <p:cNvSpPr txBox="1"/>
          <p:nvPr/>
        </p:nvSpPr>
        <p:spPr>
          <a:xfrm>
            <a:off x="8229599" y="1608210"/>
            <a:ext cx="17986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Site Compound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07BAB7-2F7D-6C0D-BD5E-3AC21B8FE814}"/>
              </a:ext>
            </a:extLst>
          </p:cNvPr>
          <p:cNvSpPr txBox="1"/>
          <p:nvPr/>
        </p:nvSpPr>
        <p:spPr>
          <a:xfrm>
            <a:off x="2114965" y="3043135"/>
            <a:ext cx="24328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Silt mitigation measures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21E42B4-09F3-A33E-EED1-4E1A44441BA8}"/>
              </a:ext>
            </a:extLst>
          </p:cNvPr>
          <p:cNvSpPr txBox="1"/>
          <p:nvPr/>
        </p:nvSpPr>
        <p:spPr>
          <a:xfrm>
            <a:off x="1913710" y="4572000"/>
            <a:ext cx="175511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River </a:t>
            </a:r>
            <a:r>
              <a:rPr lang="en-GB" dirty="0" err="1"/>
              <a:t>Loughour</a:t>
            </a:r>
            <a:endParaRPr lang="en-GB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41074B4-EE7C-3030-B84E-628F2802DEB7}"/>
              </a:ext>
            </a:extLst>
          </p:cNvPr>
          <p:cNvCxnSpPr>
            <a:cxnSpLocks/>
          </p:cNvCxnSpPr>
          <p:nvPr/>
        </p:nvCxnSpPr>
        <p:spPr>
          <a:xfrm>
            <a:off x="3668821" y="4908504"/>
            <a:ext cx="879017" cy="29654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06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ceea49-8e0c-425c-bf10-1aed1d74fc48">
      <Terms xmlns="http://schemas.microsoft.com/office/infopath/2007/PartnerControls"/>
    </lcf76f155ced4ddcb4097134ff3c332f>
    <TaxCatchAll xmlns="79ca92c9-5ac4-4871-a114-95979d3bb9e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35343B387C2449AB39ADFC8BFDB985" ma:contentTypeVersion="15" ma:contentTypeDescription="Create a new document." ma:contentTypeScope="" ma:versionID="24c32310fb94c682edee7ef17b52e4be">
  <xsd:schema xmlns:xsd="http://www.w3.org/2001/XMLSchema" xmlns:xs="http://www.w3.org/2001/XMLSchema" xmlns:p="http://schemas.microsoft.com/office/2006/metadata/properties" xmlns:ns2="f2ceea49-8e0c-425c-bf10-1aed1d74fc48" xmlns:ns3="79ca92c9-5ac4-4871-a114-95979d3bb9e5" targetNamespace="http://schemas.microsoft.com/office/2006/metadata/properties" ma:root="true" ma:fieldsID="65bd1553094ce3852007782e941c2cf3" ns2:_="" ns3:_="">
    <xsd:import namespace="f2ceea49-8e0c-425c-bf10-1aed1d74fc48"/>
    <xsd:import namespace="79ca92c9-5ac4-4871-a114-95979d3bb9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eea49-8e0c-425c-bf10-1aed1d74fc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e5164279-5427-4841-92c9-c56c571220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ca92c9-5ac4-4871-a114-95979d3bb9e5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769491b-dd71-4634-a8ff-58979d09d12a}" ma:internalName="TaxCatchAll" ma:showField="CatchAllData" ma:web="79ca92c9-5ac4-4871-a114-95979d3bb9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7863D3-CA6E-4903-AB91-15CDC0525C71}">
  <ds:schemaRefs>
    <ds:schemaRef ds:uri="http://schemas.microsoft.com/office/2006/metadata/properties"/>
    <ds:schemaRef ds:uri="http://schemas.microsoft.com/office/infopath/2007/PartnerControls"/>
    <ds:schemaRef ds:uri="f2ceea49-8e0c-425c-bf10-1aed1d74fc48"/>
    <ds:schemaRef ds:uri="79ca92c9-5ac4-4871-a114-95979d3bb9e5"/>
  </ds:schemaRefs>
</ds:datastoreItem>
</file>

<file path=customXml/itemProps2.xml><?xml version="1.0" encoding="utf-8"?>
<ds:datastoreItem xmlns:ds="http://schemas.openxmlformats.org/officeDocument/2006/customXml" ds:itemID="{71EDA051-2C66-4127-AEBB-48DC026B69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eea49-8e0c-425c-bf10-1aed1d74fc48"/>
    <ds:schemaRef ds:uri="79ca92c9-5ac4-4871-a114-95979d3bb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C87623-50DD-4519-96CC-02215778D1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40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Jones</dc:creator>
  <cp:lastModifiedBy>Morris, Stephen</cp:lastModifiedBy>
  <cp:revision>2</cp:revision>
  <dcterms:created xsi:type="dcterms:W3CDTF">2023-03-21T16:07:28Z</dcterms:created>
  <dcterms:modified xsi:type="dcterms:W3CDTF">2024-05-15T15:10:48Z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0x0101000B35343B387C2449AB39ADFC8BFDB985</vt:lpwstr>
  </property>
  <property fmtid="{D5CDD505-2E9C-101B-9397-08002B2CF9AE}" pid="3" name="MediaServiceImageTags">
    <vt:lpwstr/>
  </property>
</Properties>
</file>